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2404050" cy="39604950"/>
  <p:notesSz cx="7772400" cy="10058400"/>
  <p:defaultTextStyle>
    <a:defPPr>
      <a:defRPr lang="es-ES"/>
    </a:defPPr>
    <a:lvl1pPr marL="0" algn="l" defTabSz="2031980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1pPr>
    <a:lvl2pPr marL="1015990" algn="l" defTabSz="2031980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2pPr>
    <a:lvl3pPr marL="2031980" algn="l" defTabSz="2031980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3pPr>
    <a:lvl4pPr marL="3047970" algn="l" defTabSz="2031980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4pPr>
    <a:lvl5pPr marL="4063959" algn="l" defTabSz="2031980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5pPr>
    <a:lvl6pPr marL="5079949" algn="l" defTabSz="2031980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6pPr>
    <a:lvl7pPr marL="6095939" algn="l" defTabSz="2031980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7pPr>
    <a:lvl8pPr marL="7111929" algn="l" defTabSz="2031980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8pPr>
    <a:lvl9pPr marL="8127919" algn="l" defTabSz="2031980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804">
          <p15:clr>
            <a:srgbClr val="A4A3A4"/>
          </p15:clr>
        </p15:guide>
        <p15:guide id="2" pos="3402">
          <p15:clr>
            <a:srgbClr val="A4A3A4"/>
          </p15:clr>
        </p15:guide>
        <p15:guide id="3" orient="horz" pos="12474">
          <p15:clr>
            <a:srgbClr val="A4A3A4"/>
          </p15:clr>
        </p15:guide>
        <p15:guide id="4" pos="102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765"/>
    <p:restoredTop sz="94701"/>
  </p:normalViewPr>
  <p:slideViewPr>
    <p:cSldViewPr>
      <p:cViewPr varScale="1">
        <p:scale>
          <a:sx n="18" d="100"/>
          <a:sy n="18" d="100"/>
        </p:scale>
        <p:origin x="2292" y="138"/>
      </p:cViewPr>
      <p:guideLst>
        <p:guide orient="horz" pos="6804"/>
        <p:guide pos="3402"/>
        <p:guide orient="horz" pos="12474"/>
        <p:guide pos="102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2430000" y="12303060"/>
            <a:ext cx="27542160" cy="84895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1620000" y="9267060"/>
            <a:ext cx="28514160" cy="1095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1620000" y="21264540"/>
            <a:ext cx="28514160" cy="1095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2430000" y="12303060"/>
            <a:ext cx="27542160" cy="84895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1620000" y="9267060"/>
            <a:ext cx="13913640" cy="1095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16230240" y="9267060"/>
            <a:ext cx="13913640" cy="1095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16230240" y="21264540"/>
            <a:ext cx="13913640" cy="1095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1620000" y="21264540"/>
            <a:ext cx="13913640" cy="1095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2430000" y="12303060"/>
            <a:ext cx="27542160" cy="84895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1620000" y="9267060"/>
            <a:ext cx="13913640" cy="1095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16230240" y="9267060"/>
            <a:ext cx="13913640" cy="1095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2430000" y="12303060"/>
            <a:ext cx="27542160" cy="84895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1620000" y="9267060"/>
            <a:ext cx="28514160" cy="229706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2430000" y="12303060"/>
            <a:ext cx="27542160" cy="84895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1620000" y="9267060"/>
            <a:ext cx="28514160" cy="229699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2430000" y="12303060"/>
            <a:ext cx="27542160" cy="84895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1620000" y="9267060"/>
            <a:ext cx="13913640" cy="229699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16230240" y="9267060"/>
            <a:ext cx="13913640" cy="229699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2430000" y="12303060"/>
            <a:ext cx="27542160" cy="84895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2430000" y="12303060"/>
            <a:ext cx="27542160" cy="199339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2430000" y="12303060"/>
            <a:ext cx="27542160" cy="84895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1620000" y="9267060"/>
            <a:ext cx="13913640" cy="1095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1620000" y="21264540"/>
            <a:ext cx="13913640" cy="1095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16230240" y="9267060"/>
            <a:ext cx="13913640" cy="229699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2430000" y="12303060"/>
            <a:ext cx="27542160" cy="84895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1620000" y="9267060"/>
            <a:ext cx="13913640" cy="229699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16230240" y="9267060"/>
            <a:ext cx="13913640" cy="1095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16230240" y="21264540"/>
            <a:ext cx="13913640" cy="1095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2430000" y="12303060"/>
            <a:ext cx="27542160" cy="84895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1620000" y="9267060"/>
            <a:ext cx="13913640" cy="1095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16230240" y="9267060"/>
            <a:ext cx="13913640" cy="1095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1620000" y="21264540"/>
            <a:ext cx="28512000" cy="1095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2430000" y="12303060"/>
            <a:ext cx="27542160" cy="8488920"/>
          </a:xfrm>
          <a:prstGeom prst="rect">
            <a:avLst/>
          </a:prstGeom>
        </p:spPr>
        <p:txBody>
          <a:bodyPr lIns="411196" tIns="205598" rIns="411196" bIns="205598" anchor="ctr"/>
          <a:lstStyle/>
          <a:p>
            <a:pPr algn="ctr">
              <a:lnSpc>
                <a:spcPct val="100000"/>
              </a:lnSpc>
            </a:pPr>
            <a:r>
              <a:rPr lang="es-ES" sz="19800">
                <a:solidFill>
                  <a:srgbClr val="000000"/>
                </a:solidFill>
                <a:latin typeface="Calibri"/>
              </a:rPr>
              <a:t>Click to edit the title text formatHaga clic para modificar el estilo de título del patrón</a:t>
            </a:r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0" y="0"/>
            <a:ext cx="0" cy="0"/>
          </a:xfrm>
          <a:prstGeom prst="rect">
            <a:avLst/>
          </a:prstGeom>
        </p:spPr>
        <p:txBody>
          <a:bodyPr lIns="199998" tIns="99999" rIns="199998" bIns="99999"/>
          <a:lstStyle/>
          <a:p>
            <a:pPr>
              <a:lnSpc>
                <a:spcPct val="100000"/>
              </a:lnSpc>
            </a:pPr>
            <a:r>
              <a:rPr lang="es-MX" sz="8000">
                <a:solidFill>
                  <a:srgbClr val="000000"/>
                </a:solidFill>
                <a:latin typeface="Calibri"/>
              </a:rPr>
              <a:t>12/05/14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0" y="0"/>
            <a:ext cx="0" cy="0"/>
          </a:xfrm>
          <a:prstGeom prst="rect">
            <a:avLst/>
          </a:prstGeom>
        </p:spPr>
        <p:txBody>
          <a:bodyPr lIns="199998" tIns="99999" rIns="199998" bIns="99999"/>
          <a:lstStyle/>
          <a:p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0" y="0"/>
            <a:ext cx="0" cy="0"/>
          </a:xfrm>
          <a:prstGeom prst="rect">
            <a:avLst/>
          </a:prstGeom>
        </p:spPr>
        <p:txBody>
          <a:bodyPr lIns="199998" tIns="99999" rIns="199998" bIns="99999"/>
          <a:lstStyle/>
          <a:p>
            <a:pPr>
              <a:lnSpc>
                <a:spcPct val="100000"/>
              </a:lnSpc>
            </a:pPr>
            <a:fld id="{611171E1-91C1-4191-81E1-01F1010171B1}" type="slidenum">
              <a:rPr lang="es-MX" sz="8000">
                <a:solidFill>
                  <a:srgbClr val="000000"/>
                </a:solidFill>
                <a:latin typeface="Calibri"/>
              </a:rPr>
              <a:t>‹Nº›</a:t>
            </a:fld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1620000" y="9267060"/>
            <a:ext cx="28514160" cy="2296998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s-ES"/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s-ES"/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s-ES"/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s-ES"/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s-ES"/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s-ES"/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s-ES"/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/>
          <p:cNvGrpSpPr/>
          <p:nvPr/>
        </p:nvGrpSpPr>
        <p:grpSpPr>
          <a:xfrm>
            <a:off x="-71783" y="-3"/>
            <a:ext cx="32475248" cy="6769030"/>
            <a:chOff x="-71783" y="-3"/>
            <a:chExt cx="32475248" cy="6769030"/>
          </a:xfrm>
        </p:grpSpPr>
        <p:pic>
          <p:nvPicPr>
            <p:cNvPr id="37" name="3 Imagen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225" y="-3"/>
              <a:ext cx="32403240" cy="4464774"/>
            </a:xfrm>
            <a:prstGeom prst="rect">
              <a:avLst/>
            </a:prstGeom>
          </p:spPr>
        </p:pic>
        <p:sp>
          <p:nvSpPr>
            <p:cNvPr id="38" name="TextShape 1"/>
            <p:cNvSpPr txBox="1"/>
            <p:nvPr/>
          </p:nvSpPr>
          <p:spPr>
            <a:xfrm>
              <a:off x="-71783" y="792660"/>
              <a:ext cx="32431320" cy="5976367"/>
            </a:xfrm>
            <a:prstGeom prst="rect">
              <a:avLst/>
            </a:prstGeom>
          </p:spPr>
          <p:txBody>
            <a:bodyPr lIns="411196" tIns="205598" rIns="411196" bIns="205598" anchor="ctr"/>
            <a:lstStyle/>
            <a:p>
              <a:pPr algn="ctr">
                <a:lnSpc>
                  <a:spcPct val="70000"/>
                </a:lnSpc>
              </a:pPr>
              <a:r>
                <a:rPr lang="es-ES" sz="5400" b="1" dirty="0">
                  <a:solidFill>
                    <a:srgbClr val="FFFFFF"/>
                  </a:solidFill>
                  <a:latin typeface="Calibri"/>
                </a:rPr>
                <a:t>COMCAPLA  2024
</a:t>
              </a:r>
              <a:r>
                <a:rPr lang="es-ES" sz="5400" dirty="0">
                  <a:solidFill>
                    <a:srgbClr val="000000"/>
                  </a:solidFill>
                  <a:latin typeface="Calibri"/>
                </a:rPr>
                <a:t>
                </a:t>
              </a:r>
              <a:r>
                <a:rPr lang="es-ES" sz="5400" b="1" dirty="0">
                  <a:solidFill>
                    <a:schemeClr val="bg1"/>
                  </a:solidFill>
                  <a:latin typeface="Calibri"/>
                </a:rPr>
                <a:t>VI CONGRESO MULTIDISCIPLINARIO DE CIENCIAS APLICADAS 
               EN LATINOAMÉRICA</a:t>
              </a:r>
              <a:r>
                <a:rPr lang="es-ES" sz="4800" b="1" dirty="0">
                  <a:solidFill>
                    <a:srgbClr val="000000"/>
                  </a:solidFill>
                  <a:latin typeface="Calibri"/>
                </a:rPr>
                <a:t>
</a:t>
              </a:r>
              <a:r>
                <a:rPr lang="es-MX" sz="5400" b="1" dirty="0">
                  <a:solidFill>
                    <a:srgbClr val="000000"/>
                  </a:solidFill>
                  <a:latin typeface="Calibri"/>
                </a:rPr>
                <a:t>Universidad  Veracruzana, UV. Veracruz, México. </a:t>
              </a:r>
            </a:p>
            <a:p>
              <a:pPr algn="ctr">
                <a:lnSpc>
                  <a:spcPct val="70000"/>
                </a:lnSpc>
              </a:pPr>
              <a:r>
                <a:rPr lang="es-MX" sz="5400" b="1" dirty="0">
                  <a:solidFill>
                    <a:srgbClr val="000000"/>
                  </a:solidFill>
                  <a:latin typeface="Calibri"/>
                </a:rPr>
                <a:t>Noviembre 5-8, 2024.</a:t>
              </a:r>
              <a:endParaRPr sz="5400" dirty="0"/>
            </a:p>
          </p:txBody>
        </p:sp>
        <p:pic>
          <p:nvPicPr>
            <p:cNvPr id="1026" name="Picture 2" descr="http://comcapla.org/assets/images/logoAlternoComcapla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851097" y="72283"/>
              <a:ext cx="4320479" cy="43924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</Words>
  <Application>Microsoft Office PowerPoint</Application>
  <PresentationFormat>Personalizado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StarSymbol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igladmin</dc:creator>
  <cp:lastModifiedBy>GEYSER FERNANDEZ CATA</cp:lastModifiedBy>
  <cp:revision>15</cp:revision>
  <dcterms:modified xsi:type="dcterms:W3CDTF">2024-03-12T17:55:39Z</dcterms:modified>
</cp:coreProperties>
</file>